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5" r:id="rId7"/>
    <p:sldId id="294" r:id="rId8"/>
    <p:sldId id="296" r:id="rId9"/>
    <p:sldId id="261" r:id="rId10"/>
    <p:sldId id="262" r:id="rId11"/>
    <p:sldId id="263" r:id="rId12"/>
    <p:sldId id="264" r:id="rId13"/>
    <p:sldId id="265" r:id="rId14"/>
    <p:sldId id="266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6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1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0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9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4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8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1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9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E57C-8AA5-4808-9097-BE196A33BE3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9B2F-3CC9-4C12-8D79-F55E85C53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4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12103" r="-4351" b="21429"/>
          <a:stretch/>
        </p:blipFill>
        <p:spPr bwMode="auto">
          <a:xfrm>
            <a:off x="-19721" y="548680"/>
            <a:ext cx="963442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4474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260648"/>
            <a:ext cx="11449272" cy="64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32428"/>
            <a:ext cx="11164366" cy="62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781" y="188640"/>
            <a:ext cx="11222046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89683"/>
            <a:ext cx="1139883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8736" r="16226" b="18736"/>
          <a:stretch/>
        </p:blipFill>
        <p:spPr bwMode="auto">
          <a:xfrm>
            <a:off x="251520" y="507522"/>
            <a:ext cx="8552011" cy="47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20833" r="26023" b="36842"/>
          <a:stretch/>
        </p:blipFill>
        <p:spPr bwMode="auto">
          <a:xfrm>
            <a:off x="323528" y="332656"/>
            <a:ext cx="852455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t="20175" r="18995" b="31360"/>
          <a:stretch/>
        </p:blipFill>
        <p:spPr bwMode="auto">
          <a:xfrm>
            <a:off x="251520" y="548680"/>
            <a:ext cx="872176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2" t="20614" r="22201" b="32676"/>
          <a:stretch/>
        </p:blipFill>
        <p:spPr bwMode="auto">
          <a:xfrm>
            <a:off x="179512" y="188640"/>
            <a:ext cx="917375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t="19737" r="24420" b="32456"/>
          <a:stretch/>
        </p:blipFill>
        <p:spPr bwMode="auto">
          <a:xfrm>
            <a:off x="323528" y="188640"/>
            <a:ext cx="869545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153" y="476672"/>
            <a:ext cx="973383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t="19299" r="25776" b="37280"/>
          <a:stretch/>
        </p:blipFill>
        <p:spPr bwMode="auto">
          <a:xfrm>
            <a:off x="320841" y="404664"/>
            <a:ext cx="88897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предложенного перечня веществ выберите два вещества, с каждым из которых реагирует бром.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иодид калия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оксид углерода(IV)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карбонат натрия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хлорид алюминия(III)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соляная кислота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6" t="21930" r="32927" b="29166"/>
          <a:stretch/>
        </p:blipFill>
        <p:spPr bwMode="auto">
          <a:xfrm>
            <a:off x="489463" y="260648"/>
            <a:ext cx="828253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t="20395" r="25776" b="26316"/>
          <a:stretch/>
        </p:blipFill>
        <p:spPr bwMode="auto">
          <a:xfrm>
            <a:off x="179512" y="260648"/>
            <a:ext cx="889699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19737" r="20105" b="32676"/>
          <a:stretch/>
        </p:blipFill>
        <p:spPr bwMode="auto">
          <a:xfrm>
            <a:off x="251519" y="306216"/>
            <a:ext cx="8622795" cy="40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20175" r="18009" b="31360"/>
          <a:stretch/>
        </p:blipFill>
        <p:spPr bwMode="auto">
          <a:xfrm>
            <a:off x="179511" y="260648"/>
            <a:ext cx="918900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7" t="18641" r="19118" b="25877"/>
          <a:stretch/>
        </p:blipFill>
        <p:spPr bwMode="auto">
          <a:xfrm>
            <a:off x="323528" y="332656"/>
            <a:ext cx="865234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19079" r="18009" b="29824"/>
          <a:stretch/>
        </p:blipFill>
        <p:spPr bwMode="auto">
          <a:xfrm>
            <a:off x="179511" y="332656"/>
            <a:ext cx="887985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306466" cy="523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620689"/>
            <a:ext cx="95301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07785"/>
            <a:ext cx="9721080" cy="60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173" y="188640"/>
            <a:ext cx="1063036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294" y="332656"/>
            <a:ext cx="1019743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8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5" y="-35006"/>
            <a:ext cx="10643925" cy="598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4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59723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FF58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15</Words>
  <Application>Microsoft Office PowerPoint</Application>
  <PresentationFormat>Экран (4:3)</PresentationFormat>
  <Paragraphs>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16</cp:revision>
  <dcterms:created xsi:type="dcterms:W3CDTF">2021-02-28T07:28:26Z</dcterms:created>
  <dcterms:modified xsi:type="dcterms:W3CDTF">2021-02-28T15:49:33Z</dcterms:modified>
</cp:coreProperties>
</file>