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321" r:id="rId3"/>
    <p:sldId id="322" r:id="rId4"/>
    <p:sldId id="323" r:id="rId5"/>
    <p:sldId id="324" r:id="rId6"/>
    <p:sldId id="325" r:id="rId7"/>
    <p:sldId id="277" r:id="rId8"/>
    <p:sldId id="326" r:id="rId9"/>
    <p:sldId id="327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7219" autoAdjust="0"/>
  </p:normalViewPr>
  <p:slideViewPr>
    <p:cSldViewPr>
      <p:cViewPr>
        <p:scale>
          <a:sx n="105" d="100"/>
          <a:sy n="105" d="100"/>
        </p:scale>
        <p:origin x="-102" y="-6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8AC21-4F7B-4A12-BB63-1D2A6B508248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0C284-C222-44AC-B6E2-8F585C93F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5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B71C4-0457-48E9-A803-02157BB5C5B1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9D7EB-25BF-4C60-ACF3-C6FD847F7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9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BE85-4201-470E-94B7-B49B1A8853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3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BE85-4201-470E-94B7-B49B1A8853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3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47FD56-78C2-4B3C-A782-DC62BF7BB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7"/>
            <a:ext cx="9144000" cy="51389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8771" y="1491630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E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 smtClean="0">
                <a:solidFill>
                  <a:srgbClr val="003E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национального проекта «Образование» в 2021 году</a:t>
            </a:r>
            <a:endParaRPr lang="ru-RU" sz="3200" dirty="0">
              <a:solidFill>
                <a:srgbClr val="003E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Users\ЗавРЦПИ\Desktop\НАЦПРОЕКТЫ\Образование\Образование_логотип_CMYK\Образование_лого_гориз_пра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5" r="17352"/>
          <a:stretch/>
        </p:blipFill>
        <p:spPr bwMode="auto">
          <a:xfrm>
            <a:off x="5076056" y="9743"/>
            <a:ext cx="4067944" cy="1267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47FD56-78C2-4B3C-A782-DC62BF7BB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7"/>
            <a:ext cx="9144000" cy="5138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851" y="1221600"/>
            <a:ext cx="88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 отдел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Стерлитамакский район принимает участие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трех проектах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национального проекта «Образование»</a:t>
            </a:r>
          </a:p>
        </p:txBody>
      </p:sp>
      <p:pic>
        <p:nvPicPr>
          <p:cNvPr id="2050" name="Picture 2" descr="F:\Users\ЗавРЦПИ\Downloads\2022-09-21_10-03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81740"/>
            <a:ext cx="923175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8468" y="2655952"/>
            <a:ext cx="306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школа</a:t>
            </a:r>
          </a:p>
        </p:txBody>
      </p:sp>
      <p:pic>
        <p:nvPicPr>
          <p:cNvPr id="2051" name="Picture 3" descr="F:\Users\ЗавРЦПИ\Downloads\2022-09-21_10-04-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319082"/>
            <a:ext cx="914539" cy="6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4664" y="343466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</a:p>
        </p:txBody>
      </p:sp>
      <p:pic>
        <p:nvPicPr>
          <p:cNvPr id="2052" name="Picture 4" descr="F:\Users\ЗавРЦПИ\Downloads\2022-09-21_10-06-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95345"/>
            <a:ext cx="975764" cy="880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64" y="4204842"/>
            <a:ext cx="498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</a:t>
            </a:r>
          </a:p>
        </p:txBody>
      </p:sp>
      <p:pic>
        <p:nvPicPr>
          <p:cNvPr id="12" name="Picture 2" descr="F:\Users\ЗавРЦПИ\Desktop\НАЦПРОЕКТЫ\Образование\Образование_логотип_CMYK\Образование_лого_гориз_прав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5" r="17352"/>
          <a:stretch/>
        </p:blipFill>
        <p:spPr bwMode="auto">
          <a:xfrm>
            <a:off x="5076056" y="9743"/>
            <a:ext cx="4067944" cy="1267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47FD56-78C2-4B3C-A782-DC62BF7BB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7"/>
            <a:ext cx="9144000" cy="5138927"/>
          </a:xfrm>
          <a:prstGeom prst="rect">
            <a:avLst/>
          </a:prstGeom>
        </p:spPr>
      </p:pic>
      <p:pic>
        <p:nvPicPr>
          <p:cNvPr id="12" name="Picture 2" descr="F:\Users\ЗавРЦПИ\Downloads\2022-09-21_10-03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33" y="987574"/>
            <a:ext cx="1317406" cy="1156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11760" y="843558"/>
            <a:ext cx="64807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проект «Современная школа» направлен на обеспечение возможности детям получать качественное общее образование в условиях, отвечающих современным требованиям, независимо от места проживания ребенка, организацию комплексного психолого-педагогического сопровождения участников образовательных отношений, а также обеспечение возможности профессионального развития педагогических работников.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77658"/>
              </p:ext>
            </p:extLst>
          </p:nvPr>
        </p:nvGraphicFramePr>
        <p:xfrm>
          <a:off x="162774" y="2571750"/>
          <a:ext cx="8818452" cy="243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7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3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Краткое описание выполненных мероприятий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2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Создана (обновлена) материально-техническая база для реализации программ основного общего образования естественно-научной и технологической направленностей и программ дополнительного образования соответствующей направленности 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образования, ед.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выполнен. В школах с.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Бельское,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Николаевка,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Первомайское, с.Покровка, с. Рощинский, д.Чуртан созданы  центры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«Точка роста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 Они оснащены новыми цифровыми лабораториями по физике, химии, биологии, которые используются обучающимися и педагогами на уроках и внеурочной деятельности.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8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47FD56-78C2-4B3C-A782-DC62BF7BB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7"/>
            <a:ext cx="9144000" cy="5138927"/>
          </a:xfrm>
          <a:prstGeom prst="rect">
            <a:avLst/>
          </a:prstGeom>
        </p:spPr>
      </p:pic>
      <p:pic>
        <p:nvPicPr>
          <p:cNvPr id="12" name="Picture 2" descr="F:\Users\ЗавРЦПИ\Downloads\2022-09-21_10-03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3478"/>
            <a:ext cx="1461422" cy="1282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48.userapi.com/impg/cP4fQPFJXKH44Wapgw4fEniREKJlngcd1KZDNA/Q3bLULv97Vw.jpg?size=1280x934&amp;quality=96&amp;sign=dabc0a7d3c39414d3f6b76c338d5419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3431"/>
            <a:ext cx="4064480" cy="29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0.userapi.com/impg/EfYMLGXiOirBmcH5IYVU5id53XtqMV3VAv9r0Q/j7XQ5nU-dEs.jpg?size=1280x960&amp;quality=96&amp;sign=c33fa8e1e0cf1ff8a83d7c586782d17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44007" y="1401624"/>
            <a:ext cx="3960441" cy="297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59731" y="76467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«Современная школа»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47FD56-78C2-4B3C-A782-DC62BF7BB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7"/>
            <a:ext cx="9144000" cy="5138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82501" y="915566"/>
            <a:ext cx="6480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проект «Успех каждого ребенка» направлен на создание и работу системы выявления,  поддержки и развития способностей и талантов детей и молодежи.  В рамках проекта ведется работа по обеспечению  равного доступа детей к актуальным и востребованным программам дополнительного образования, выявлению талантов каждого ребенка  и ранней профориентации обучающихся.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73410"/>
              </p:ext>
            </p:extLst>
          </p:nvPr>
        </p:nvGraphicFramePr>
        <p:xfrm>
          <a:off x="162774" y="2571750"/>
          <a:ext cx="8818452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7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2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Краткое описание выполненных мероприятий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образованием, 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Расчет по информационной системе «Навигатор»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6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по образовательным программам основного и среднего общего образования, охваченных мероприятиями, направленными на раннюю профессиональную ориентацию, в том числе в рамках программы «Билет в будущее»,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Согласно квоте, установленной Министерством образования и науки Республики Башкортостан, приказ от 10.09. 2021 № 1808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 descr="F:\Users\ЗавРЦПИ\Downloads\2022-09-21_10-04-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28" y="1131590"/>
            <a:ext cx="1266544" cy="1096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47FD56-78C2-4B3C-A782-DC62BF7BB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7"/>
            <a:ext cx="9144000" cy="513892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93635"/>
              </p:ext>
            </p:extLst>
          </p:nvPr>
        </p:nvGraphicFramePr>
        <p:xfrm>
          <a:off x="190465" y="1419622"/>
          <a:ext cx="8787035" cy="293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41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2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Краткое описание выполненных мероприятий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4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Дети, принявшие участие в открытых онлайн-уроках, реализуемых с учетом опыта цикла открытых уроков «Проектория», направленных на раннюю профориентацию, млн.чел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0,0017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1650 чел. приняли участие в онлайн-уроках «Проектория»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общеобразовательных организациях, расположенных в сельской местности и малых городах, обновлена материально-техническая база для занятий детей физической культурой и спортом, ед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Отремонтирован спортивный зал в МОБУ СОШ с.Бельское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4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Дети приняли участие в мероприятиях по профессиональной ориентации в рамках реализации проекта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«Билет в будущее», тыс.чел.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Согласно квоте, установленной Министерством образования и науки Республики Башкортостан, приказ от 10.09. 2021 № 1808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 descr="F:\Users\ЗавРЦПИ\Downloads\2022-09-21_10-04-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62" y="123478"/>
            <a:ext cx="133023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7939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31640" y="196757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федерального проекта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 каждого ребенка» выполнен капитальный ремонт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спортивного зала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МОБУ СОШ с.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Бельское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Users\ЗавРЦПИ\Desktop\Презентации и выступления\День_учителя\фла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6010"/>
            <a:ext cx="2113931" cy="6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Users\ЗавРЦПИ\Downloads\2022-09-21_10-04-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8471"/>
            <a:ext cx="1353452" cy="117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Users\ЗавРЦПИ\Desktop\ФОТО и ВИДЕО\2022 год\Ремонты\Спортзал Бельское\photo_2022-04-14_15-33-06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0705"/>
            <a:ext cx="2779547" cy="37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Users\ЗавРЦПИ\Desktop\ФОТО и ВИДЕО\2022 год\Ремонты\Спортзал Бельское\photo_2022-04-14_15-33-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0705"/>
            <a:ext cx="2779547" cy="37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Users\ЗавРЦПИ\Desktop\ФОТО и ВИДЕО\2022 год\Ремонты\Спортзал Бельское\photo_2022-04-14_15-33-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90704"/>
            <a:ext cx="2779548" cy="37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7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47FD56-78C2-4B3C-A782-DC62BF7BB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7"/>
            <a:ext cx="9144000" cy="5138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82501" y="915566"/>
            <a:ext cx="6480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образовательная среда» направлен на создание и внедрение в образовательных организациях цифровой образовательной среды, а также обеспечение реализации цифровой трансформации системы образования. В рамках проекта ведется работа по оснащению организаций современным оборудованием и развитие цифровых сервисов и контента для образовательной деятельности.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88656"/>
              </p:ext>
            </p:extLst>
          </p:nvPr>
        </p:nvGraphicFramePr>
        <p:xfrm>
          <a:off x="162774" y="2571751"/>
          <a:ext cx="8818452" cy="24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7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56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Краткое описание выполненных мероприятий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0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общеобразовательных организаций, оснащенных в целях внедрения цифровой образовательной среды, 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момент заключения соглашения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учитывались школы с количеством обучающихся более 100 чел. (18 ОУ). В настоящий момент по ЦОС можно оснащать все ОУ, в т.ч. малокомплектные, поэтому показатель не достигнут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4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Внедрена целевая модель цифровой образовательной среды в общеобразовательных организациях и профессиональных образовательных организациях, ед.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ЦОС оснащены: МОБУ СОШ с. Рощинский, МОБУ СОШ с. Новофедоровское, МОБУ СОШ с. Большой Куганак, МОБУ СОШ с. Первомайское, МОБУ СОШ с. Наумовка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4" descr="F:\Users\ЗавРЦПИ\Downloads\2022-09-21_10-06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7574"/>
            <a:ext cx="1510925" cy="1363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7939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31640" y="196757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федерального проекта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«Цифровая образовательная среда» школы оснащаются ноутбуками </a:t>
            </a: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мобильного класса 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МФУ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Users\ЗавРЦПИ\Desktop\Презентации и выступления\День_учителя\фла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6010"/>
            <a:ext cx="2113931" cy="6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Users\ЗавРЦПИ\Downloads\2022-09-21_10-06-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863"/>
            <a:ext cx="1510925" cy="1363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Users\ЗавРЦПИ\Desktop\НАЦПРОЕКТЫ\ЦИФРОВАЯ образовательная среда\ЦОС 2021\Фото кабинетов, оборудования ЦОС\ЦОС21_Стерлитамакский_с.БольшойКуганак_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 b="6093"/>
          <a:stretch/>
        </p:blipFill>
        <p:spPr bwMode="auto">
          <a:xfrm>
            <a:off x="107504" y="1780474"/>
            <a:ext cx="3924436" cy="22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Users\ЗавРЦПИ\Desktop\НАЦПРОЕКТЫ\ЦИФРОВАЯ образовательная среда\ЦОС 2021\Фото кабинетов, оборудования ЦОС\Наумовка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80473"/>
            <a:ext cx="4894647" cy="22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9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661</Words>
  <Application>Microsoft Office PowerPoint</Application>
  <PresentationFormat>Экран (16:9)</PresentationFormat>
  <Paragraphs>63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Мет-РЦПИ</dc:creator>
  <cp:lastModifiedBy>ЗавРЦПИ</cp:lastModifiedBy>
  <cp:revision>165</cp:revision>
  <cp:lastPrinted>2020-07-24T10:58:07Z</cp:lastPrinted>
  <dcterms:created xsi:type="dcterms:W3CDTF">2019-07-04T08:51:21Z</dcterms:created>
  <dcterms:modified xsi:type="dcterms:W3CDTF">2022-09-21T09:07:16Z</dcterms:modified>
</cp:coreProperties>
</file>