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6" r:id="rId4"/>
    <p:sldId id="287" r:id="rId5"/>
    <p:sldId id="260" r:id="rId6"/>
    <p:sldId id="276" r:id="rId7"/>
    <p:sldId id="277" r:id="rId8"/>
    <p:sldId id="278" r:id="rId9"/>
    <p:sldId id="261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77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Desktop\zagruzhen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2162" y="4648810"/>
            <a:ext cx="3460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3" y="2746088"/>
            <a:ext cx="5907949" cy="332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ый треугольник 5"/>
          <p:cNvSpPr/>
          <p:nvPr/>
        </p:nvSpPr>
        <p:spPr>
          <a:xfrm rot="16200000">
            <a:off x="5436097" y="3617639"/>
            <a:ext cx="3024335" cy="345638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 rot="16200000">
            <a:off x="6254015" y="3968013"/>
            <a:ext cx="2712738" cy="306723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8364" y="4098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СОТРУДНИКОВ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42" y="848773"/>
            <a:ext cx="5441825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иктор\Desktop\zagruzhenn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54" y="6028184"/>
            <a:ext cx="1836325" cy="8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942" y="1268760"/>
            <a:ext cx="7897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курса дают общее представление о проектном подходе в организации учебной и внеучебной деятельности, а также особенностях работы педагога-наставника детской проектной команды.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изучения образовательных модулей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раскрывалось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современных и традиционных методов работы при проектном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5" y="2091632"/>
            <a:ext cx="7054999" cy="30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ый треугольник 5"/>
          <p:cNvSpPr/>
          <p:nvPr/>
        </p:nvSpPr>
        <p:spPr>
          <a:xfrm rot="16200000">
            <a:off x="5436097" y="3617639"/>
            <a:ext cx="3024335" cy="345638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 rot="16200000">
            <a:off x="6254015" y="3968013"/>
            <a:ext cx="2712738" cy="306723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8364" y="4098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СОТРУДНИКОВ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42" y="848773"/>
            <a:ext cx="5441825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иктор\Desktop\zagruzhenn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54" y="6028184"/>
            <a:ext cx="1836325" cy="8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942" y="1268760"/>
            <a:ext cx="789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Рассказывалось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ключевых отличиях между проектом и кейсом, инженерным и образовательным проектом. </a:t>
            </a:r>
          </a:p>
        </p:txBody>
      </p:sp>
    </p:spTree>
    <p:extLst>
      <p:ext uri="{BB962C8B-B14F-4D97-AF65-F5344CB8AC3E}">
        <p14:creationId xmlns:p14="http://schemas.microsoft.com/office/powerpoint/2010/main" val="30112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3780776" cy="231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ый треугольник 5"/>
          <p:cNvSpPr/>
          <p:nvPr/>
        </p:nvSpPr>
        <p:spPr>
          <a:xfrm rot="16200000">
            <a:off x="5436097" y="3617639"/>
            <a:ext cx="3024335" cy="345638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 rot="16200000">
            <a:off x="6254015" y="3968013"/>
            <a:ext cx="2712738" cy="306723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8364" y="4098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СОТРУДНИКОВ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42" y="848773"/>
            <a:ext cx="5441825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иктор\Desktop\zagruzhenn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54" y="6028184"/>
            <a:ext cx="1836325" cy="8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942" y="1268760"/>
            <a:ext cx="7897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 на практику: большое внимание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уделялось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анализу детских проектов.</a:t>
            </a:r>
          </a:p>
          <a:p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37" y="1988840"/>
            <a:ext cx="3600400" cy="231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0466" y="4578299"/>
            <a:ext cx="6833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(очно) сотрудников Центра состоится в городе Екатеринбург (июль-август).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6200000">
            <a:off x="5436097" y="3617639"/>
            <a:ext cx="3024335" cy="345638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 rot="16200000">
            <a:off x="6254015" y="3968013"/>
            <a:ext cx="2712738" cy="306723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3" y="38405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ТОЧКЕ РОСТА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42" y="848773"/>
            <a:ext cx="5441825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иктор\Desktop\zagruzhenn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54" y="6028184"/>
            <a:ext cx="1836325" cy="8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3" y="1331298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2019 года в общеобразовательных учреждениях сел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Наумовка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Куганак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Новая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Отрадовка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начнут свою деятельность Центры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цифрового и гуманитарного профилей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условий для внедрения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уровнях начального общего, основного общего и (или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среднего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методов обучения и воспитания,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технологий, обеспечивающих освоение обучающимися основных и дополнительных общеобразовательных программ цифрового, естественнонаучного, технического и гуманитарного профилей;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бновление содержания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обучения предметных областей «Технология», «Математика и информатика», «Физическая культура и основы безопасности жизнедеятельности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6200000">
            <a:off x="5436097" y="3617639"/>
            <a:ext cx="3024335" cy="345638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 rot="16200000">
            <a:off x="6254015" y="3968013"/>
            <a:ext cx="2712738" cy="306723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3" y="38405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ТОЧКЕ РОСТА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42" y="848773"/>
            <a:ext cx="5441825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иктор\Desktop\zagruzhenn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54" y="6028184"/>
            <a:ext cx="1836325" cy="8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942" y="1412776"/>
            <a:ext cx="78254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Центров: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своей деятельностью на обновленной материально-технической базе не менее 100% обучающихся, осваивающих основную общеобразовательную программу по предметным областям «Технология», «Математика и информатика», «Физическая культура и основы безопасности жизнедеятельности»;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 менее 70% охвата от общего контингента обучающихся в образовательной организации дополнительными общеобразовательными программами цифрового, естественнонаучного, технического и гуманитарного профилей во внеурочное время;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инфраструктуры Центра во внеурочное время как общественного пространства для развития общекультурных компетенций и цифровой грамотности населения, шахматного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6200000">
            <a:off x="5436097" y="3617639"/>
            <a:ext cx="3024335" cy="345638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 rot="16200000">
            <a:off x="6254015" y="3968013"/>
            <a:ext cx="2712738" cy="306723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364" y="4098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ЦЕНТРА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42" y="848773"/>
            <a:ext cx="5441825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Users\Виктор\Desktop\zagruzhenn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54" y="6028184"/>
            <a:ext cx="1836325" cy="8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942" y="1340768"/>
            <a:ext cx="803032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оборудование (МФУ,  мобильный класс, интерактивный комплекс)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Аддитивное оборудование: 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принтер 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шлем виртуальной реальности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квадрокоптеры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шахматной зоны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Медиазона (фотоаппарат, видеокамера, микрофон)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изучения ОБЖ (тренажеры-манекены)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6200000">
            <a:off x="5436097" y="3617639"/>
            <a:ext cx="3024335" cy="345638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 rot="16200000">
            <a:off x="6254015" y="3968013"/>
            <a:ext cx="2712738" cy="306723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3" y="4098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ЦЕНТРА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42" y="848773"/>
            <a:ext cx="5441825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иктор\Desktop\zagruzhenn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54" y="6028184"/>
            <a:ext cx="1836325" cy="8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196752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внедрения обновленного преподавания основных общеобразовательных программ.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разноуровневых дополнительных общеобразовательных программ.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сетевых форм реализации программ дополнительного 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vyatsu.ru/uploads/image/1703/1488787180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4751"/>
            <a:ext cx="3960440" cy="32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0-tub-ru.yandex.net/i?id=504fe174d49b384bd7c4ffa56daadc53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29409"/>
            <a:ext cx="3726159" cy="24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ый треугольник 5"/>
          <p:cNvSpPr/>
          <p:nvPr/>
        </p:nvSpPr>
        <p:spPr>
          <a:xfrm rot="16200000">
            <a:off x="5436097" y="3617639"/>
            <a:ext cx="3024335" cy="345638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 rot="16200000">
            <a:off x="6254015" y="3968013"/>
            <a:ext cx="2712738" cy="306723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3" y="4098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ЦЕНТРА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42" y="848773"/>
            <a:ext cx="5441825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иктор\Desktop\zagruzhenn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54" y="6028184"/>
            <a:ext cx="1836325" cy="8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19675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внеурочной деятельности в каникулярный период, в том числе и во время пришкольного лагеря.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img.mycdn.me/getImage?url=https%3A%2F%2Fwww.mamask.ru%2Fimages%2Fmultithumb_thumbs%2Fb_720_480_16777215_00_images_kvadro1.jpg&amp;type=TOPIC_LINK_WIDE_548&amp;signatureToken=efQ6GJ6B5S5NaGWPB3usX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7"/>
            <a:ext cx="36757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1" y="1566084"/>
            <a:ext cx="6997530" cy="416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ый треугольник 5"/>
          <p:cNvSpPr/>
          <p:nvPr/>
        </p:nvSpPr>
        <p:spPr>
          <a:xfrm rot="16200000">
            <a:off x="5436097" y="3617639"/>
            <a:ext cx="3024335" cy="345638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 rot="16200000">
            <a:off x="6254015" y="3968013"/>
            <a:ext cx="2712738" cy="306723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3" y="4098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ЦЕНТРА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42" y="848773"/>
            <a:ext cx="5441825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иктор\Desktop\zagruzhenn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54" y="6028184"/>
            <a:ext cx="1836325" cy="8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12474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шахматного 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.readovka.ru/n/126754/1200x630/dc5c4a21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6696744" cy="42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ый треугольник 5"/>
          <p:cNvSpPr/>
          <p:nvPr/>
        </p:nvSpPr>
        <p:spPr>
          <a:xfrm rot="16200000">
            <a:off x="5436097" y="3617639"/>
            <a:ext cx="3024335" cy="345638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 rot="16200000">
            <a:off x="6254015" y="3968013"/>
            <a:ext cx="2712738" cy="306723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3" y="4098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ЦЕНТРА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42" y="848773"/>
            <a:ext cx="5441825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иктор\Desktop\zagruzhenn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54" y="6028184"/>
            <a:ext cx="1836325" cy="8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12474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обучающихся и педагогов в проектную деятельность.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4" y="2924944"/>
            <a:ext cx="62103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ый треугольник 5"/>
          <p:cNvSpPr/>
          <p:nvPr/>
        </p:nvSpPr>
        <p:spPr>
          <a:xfrm rot="16200000">
            <a:off x="5436097" y="3617639"/>
            <a:ext cx="3024335" cy="345638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 rot="16200000">
            <a:off x="6254015" y="3968013"/>
            <a:ext cx="2712738" cy="306723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8364" y="4098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СОТРУДНИКОВ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42" y="848773"/>
            <a:ext cx="5441825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иктор\Desktop\zagruzhenn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54" y="6028184"/>
            <a:ext cx="1836325" cy="8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942" y="1268760"/>
            <a:ext cx="7897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обучения сотрудников Центров успешно завершен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онлайн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платформе. Пройден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по теме «ГИБКИЕ КОМПЕТЕНЦИИ ПРОЕКТНОЙ ДЕЯТЕЛЬНОСТИ».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и лекторы курса – люди от инженеров научных исследований до актеров и режиссеров театра и кино.</a:t>
            </a:r>
          </a:p>
        </p:txBody>
      </p:sp>
    </p:spTree>
    <p:extLst>
      <p:ext uri="{BB962C8B-B14F-4D97-AF65-F5344CB8AC3E}">
        <p14:creationId xmlns:p14="http://schemas.microsoft.com/office/powerpoint/2010/main" val="18376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413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РЦПИ</cp:lastModifiedBy>
  <cp:revision>34</cp:revision>
  <dcterms:created xsi:type="dcterms:W3CDTF">2019-06-09T08:10:00Z</dcterms:created>
  <dcterms:modified xsi:type="dcterms:W3CDTF">2019-06-27T04:50:14Z</dcterms:modified>
</cp:coreProperties>
</file>